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3" r:id="rId4"/>
    <p:sldId id="270" r:id="rId5"/>
    <p:sldId id="272" r:id="rId6"/>
    <p:sldId id="261" r:id="rId7"/>
    <p:sldId id="268" r:id="rId8"/>
    <p:sldId id="257" r:id="rId9"/>
    <p:sldId id="269" r:id="rId10"/>
    <p:sldId id="271" r:id="rId11"/>
    <p:sldId id="258" r:id="rId12"/>
    <p:sldId id="259" r:id="rId13"/>
    <p:sldId id="267" r:id="rId14"/>
    <p:sldId id="260" r:id="rId15"/>
    <p:sldId id="26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/>
    <p:restoredTop sz="94692"/>
  </p:normalViewPr>
  <p:slideViewPr>
    <p:cSldViewPr snapToGrid="0">
      <p:cViewPr varScale="1">
        <p:scale>
          <a:sx n="106" d="100"/>
          <a:sy n="106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59B5F-49C1-2F46-812F-9AFB9CC4C614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5AB9E-A4A6-7C4E-8A76-C93E5A78F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5AB9E-A4A6-7C4E-8A76-C93E5A78F9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5AB9E-A4A6-7C4E-8A76-C93E5A78F9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5AB9E-A4A6-7C4E-8A76-C93E5A78F9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7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5AB9E-A4A6-7C4E-8A76-C93E5A78F9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B943-19D8-2EC0-6BA5-9283D54E9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7F0C8-F02A-8CCB-2F8C-6FCDEBD1C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16654-2FAF-5554-4582-08D4C8EE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036BB-F478-2AFC-BED3-108FBEB4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21EC-D1F7-A6CB-66B4-71756D40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4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B002-6343-743D-E763-7215E0BB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DA4A1-5047-50DB-681F-33ECC0A63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C3677-E491-E5D9-0812-75F1C35A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C221-DCBF-567B-FE97-075200E3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4622-CC1D-D82D-4877-4D883BBF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91338-EADA-B312-BACF-069ADE675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661E7-1089-3AA0-567F-F72EF2F02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44CF-4304-6EA3-7A9D-22C6D391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D8E3-C2B0-BB4B-7092-C6F804D4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46B01-E666-19D1-E0E9-68BD05C9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6A34-A03A-8EE7-5E8E-1DA87CF1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D4D-A57B-F177-2093-88684535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DACA4-1226-1C43-6E64-784B3BEE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6EFF-A42B-4018-99A7-013F897A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340C7-0986-065A-EA34-A54F6D70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3DC9-E033-AF5E-404A-AFB8DED7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DD091-A81D-5907-28AE-A88659BA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E9496-BAE0-8A2D-95BF-59030694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69A7-1990-3A5B-F933-9E60A658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8D475-8508-C996-7A46-08DE3C95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25D2-0BCC-E6C1-8235-66009BD3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9B23-E48E-91FA-E65C-6A70B2BB6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898D2-BF8E-13C9-9191-7C67FC5D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8E822-D3B1-E138-1B48-9231FE92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65C24-4B0B-89A7-18DC-0B6A897F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912DC-8004-860F-9A76-29A7EEC4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EE5F-BC70-69C6-F2AB-337B3658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97BFE-A7C1-4BCD-B7E2-80FC319C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4F98-BF93-F3CC-46CB-1E890A5B9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99E45-F74A-1AE3-8789-5EA7C596F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55AE6-B851-1489-CF02-562D64643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4365D-D880-031F-6350-08DE4E58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A629B-B6A1-14DC-D3E6-328BF828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E79F2-8FCD-AED8-66C8-D1C74EC8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8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9B4B-BE40-04DC-B766-2879AA47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B8490-BC75-47B3-4F0D-5631EB4F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B7D94-C4E5-AE36-A759-98148C5C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6EEF0-6140-E85D-760B-D4E9F60F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5BE6F-1C71-C7BD-0509-01E401E2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CAB77-2768-49AC-D25F-AA630E3C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B69EC-A112-CB90-4F93-2F5E8F06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3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C08B-53F3-811C-448A-DB6B8A47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8FFA-3B58-87D6-BB12-DB29F12A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B59F8-AFEF-01FC-E630-F4CC0F580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E6632-45D6-5C46-941F-1355FAB0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3220D-EF07-803B-755E-5B06986F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121A0-95B0-18AB-E9B6-DBAD4B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9E18-8FE6-A3F4-421C-CFBDA56E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2094A-320D-C103-0E52-7FA144001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60653-7724-8F34-08BF-41FB0EEFC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5A91-8137-0C2C-4EAA-CBE682BE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88E18-D393-6BBE-B3F5-3245466B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3B303-4266-D431-A125-FB928CB7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96456-AC3A-51C6-CA8D-53A94CE9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4BEAB-FB62-5CD7-B810-3783DF41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A799-DC94-1F63-F374-DAE71D27E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5371-8288-7C43-ABDC-D7FBC78FB6AB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7A712-0AEF-6332-787A-B6E83F13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E836A-4357-5500-68F7-A0F31242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2B34-3342-5B4F-893F-1ECAC119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3E43-22FC-6830-57DC-317AE7E7A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800" dirty="0"/>
            </a:br>
            <a:r>
              <a:rPr lang="en-US" sz="4800" dirty="0"/>
              <a:t>LGO Summer Partner Introduction Series- Presentation Template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036DA-1962-1452-FE5A-911E88FFE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442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This deck includes content recommendations based on student feedback. These topics are of high interest to LGOs when getting to know industry partners in preparation for their internships (and full-time recruiting the following year).</a:t>
            </a:r>
          </a:p>
          <a:p>
            <a:pPr algn="l"/>
            <a:r>
              <a:rPr lang="en-US" dirty="0"/>
              <a:t>Notes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You will have 25 minutes to present- please save a few minutes at the end for Q&amp;A.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1-3 partners will present each week. Each team will present from their own device.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This is an informal activity and students will be dressed casually for summer classes, so no need to be in business attire.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Sessions will be recorded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823E88-FC44-58AF-F077-EA2A8EB1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55" y="511692"/>
            <a:ext cx="3517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300D-3F5C-E5BC-6C81-0AC41A2A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5AEE-0B48-A6B1-AC98-1B9BDE1FD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you able to offer internships to international students?</a:t>
            </a:r>
          </a:p>
          <a:p>
            <a:r>
              <a:rPr lang="en-US" dirty="0"/>
              <a:t>Are you able to offer career opportunities to students?</a:t>
            </a:r>
          </a:p>
          <a:p>
            <a:r>
              <a:rPr lang="en-US" dirty="0"/>
              <a:t>It’s ok to indicate that this has not yet been determined or that this could change</a:t>
            </a:r>
          </a:p>
          <a:p>
            <a:r>
              <a:rPr lang="en-US" dirty="0"/>
              <a:t>Students have shared that it is helpful for them to know the constraints your organization is experiencing that won’t allow you to provide internships and/or career opportunities if that is the case</a:t>
            </a:r>
          </a:p>
          <a:p>
            <a:r>
              <a:rPr lang="en-US" dirty="0"/>
              <a:t>If you are unable to provide career opportunities in your unit, please offer to connect students with someone in your organization who can assist them</a:t>
            </a:r>
          </a:p>
        </p:txBody>
      </p:sp>
    </p:spTree>
    <p:extLst>
      <p:ext uri="{BB962C8B-B14F-4D97-AF65-F5344CB8AC3E}">
        <p14:creationId xmlns:p14="http://schemas.microsoft.com/office/powerpoint/2010/main" val="275164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2E2E-F1CF-21DF-EFBE-B7543E57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198C-BF00-A768-7986-C93B1BC5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Current roles and career progression </a:t>
            </a:r>
            <a:r>
              <a:rPr lang="en-US" dirty="0"/>
              <a:t>(include info about their engineering major/background)</a:t>
            </a:r>
          </a:p>
          <a:p>
            <a:r>
              <a:rPr lang="en-US" dirty="0"/>
              <a:t>Highlight folks students can reach out to</a:t>
            </a:r>
          </a:p>
          <a:p>
            <a:r>
              <a:rPr lang="en-US" dirty="0"/>
              <a:t>Fireside chat kinds of Q&amp;A with alum</a:t>
            </a:r>
          </a:p>
          <a:p>
            <a:r>
              <a:rPr lang="en-US" dirty="0"/>
              <a:t>How many alum have worked there</a:t>
            </a:r>
          </a:p>
        </p:txBody>
      </p:sp>
    </p:spTree>
    <p:extLst>
      <p:ext uri="{BB962C8B-B14F-4D97-AF65-F5344CB8AC3E}">
        <p14:creationId xmlns:p14="http://schemas.microsoft.com/office/powerpoint/2010/main" val="404836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E484-6B3E-3924-B0A4-D914860A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sets you apart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A086-70BD-2617-912E-D12ECAF1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an obvious connection between student interests and your organization</a:t>
            </a:r>
          </a:p>
          <a:p>
            <a:r>
              <a:rPr lang="en-US" dirty="0"/>
              <a:t>Own your recruiting pain points</a:t>
            </a:r>
          </a:p>
          <a:p>
            <a:pPr lvl="1"/>
            <a:r>
              <a:rPr lang="en-US" dirty="0"/>
              <a:t>Location</a:t>
            </a:r>
          </a:p>
          <a:p>
            <a:pPr lvl="2"/>
            <a:r>
              <a:rPr lang="en-US" dirty="0"/>
              <a:t>Great place to raise a family</a:t>
            </a:r>
          </a:p>
          <a:p>
            <a:pPr lvl="2"/>
            <a:r>
              <a:rPr lang="en-US" dirty="0"/>
              <a:t>Quality if life</a:t>
            </a:r>
          </a:p>
          <a:p>
            <a:pPr lvl="1"/>
            <a:r>
              <a:rPr lang="en-US" dirty="0"/>
              <a:t>Leadership development program that requires moving around</a:t>
            </a:r>
          </a:p>
          <a:p>
            <a:pPr lvl="2"/>
            <a:r>
              <a:rPr lang="en-US" dirty="0"/>
              <a:t>Ability to learn what the right fit is</a:t>
            </a:r>
          </a:p>
          <a:p>
            <a:pPr lvl="1"/>
            <a:r>
              <a:rPr lang="en-US" dirty="0"/>
              <a:t>Small organization</a:t>
            </a:r>
          </a:p>
          <a:p>
            <a:pPr lvl="2"/>
            <a:r>
              <a:rPr lang="en-US" dirty="0"/>
              <a:t>Opportunities to take on high levels of leadership quickly</a:t>
            </a:r>
          </a:p>
          <a:p>
            <a:pPr lvl="2"/>
            <a:r>
              <a:rPr lang="en-US"/>
              <a:t>High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2489-F20F-A1CF-2024-21FF6DBB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with the students / Why LGO?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0370-0B86-F221-6FA2-B5DB29D93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Skills students should develop/classes they should take if they are interested in a role with your company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Why your company is connected to LGO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Why your company wants to hire LGO graduates / invite LGO’s to intern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What you are looking for in an LGO graduate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Open Sans" panose="020B0606030504020204" pitchFamily="34" charset="0"/>
              </a:rPr>
              <a:t>Reiterate what LGO interns and alum do at your organization and the impact they have/have had</a:t>
            </a:r>
            <a:endParaRPr lang="en-US" b="0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9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393B-BFF6-9D02-855E-C7F4110D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Diversity, Equity, Inclusion, Belonging,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1191-0EC5-A0C6-26F1-B0A67272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Mission and values statements</a:t>
            </a:r>
          </a:p>
          <a:p>
            <a:r>
              <a:rPr lang="en-US" dirty="0"/>
              <a:t>What you’ve accomplished</a:t>
            </a:r>
          </a:p>
          <a:p>
            <a:r>
              <a:rPr lang="en-US" dirty="0"/>
              <a:t>Where you are still growing</a:t>
            </a:r>
          </a:p>
          <a:p>
            <a:r>
              <a:rPr lang="en-US" dirty="0"/>
              <a:t>Goals and strategic planning</a:t>
            </a:r>
          </a:p>
          <a:p>
            <a:r>
              <a:rPr lang="en-US" dirty="0"/>
              <a:t>Is your current employee, manager, and senior leader composition representative </a:t>
            </a:r>
          </a:p>
          <a:p>
            <a:r>
              <a:rPr lang="en-US" dirty="0"/>
              <a:t>What your company do, and what you do as a leader, to ensure that employees have an excellent experience, are optimally recognized, well-utilized, equitably supported to achieve</a:t>
            </a:r>
          </a:p>
          <a:p>
            <a:r>
              <a:rPr lang="en-US" b="1" dirty="0">
                <a:solidFill>
                  <a:srgbClr val="252525"/>
                </a:solidFill>
              </a:rPr>
              <a:t>W</a:t>
            </a:r>
            <a:r>
              <a:rPr lang="en-US" b="1" i="0" dirty="0">
                <a:solidFill>
                  <a:srgbClr val="252525"/>
                </a:solidFill>
                <a:effectLst/>
              </a:rPr>
              <a:t>e recommend being specific about your organization’s mission, action steps, and results)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540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0A5B-1D15-C546-A531-2A0CCE5D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A0D5-C6E9-6A13-BD26-53EFA9E41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52525"/>
                </a:solidFill>
              </a:rPr>
              <a:t>Mission statement</a:t>
            </a:r>
          </a:p>
          <a:p>
            <a:r>
              <a:rPr lang="en-US" dirty="0">
                <a:solidFill>
                  <a:srgbClr val="252525"/>
                </a:solidFill>
              </a:rPr>
              <a:t>What you’ve accomplished</a:t>
            </a:r>
          </a:p>
          <a:p>
            <a:r>
              <a:rPr lang="en-US" dirty="0">
                <a:solidFill>
                  <a:srgbClr val="252525"/>
                </a:solidFill>
              </a:rPr>
              <a:t>Where you are still growing</a:t>
            </a:r>
          </a:p>
          <a:p>
            <a:r>
              <a:rPr lang="en-US" dirty="0">
                <a:solidFill>
                  <a:srgbClr val="252525"/>
                </a:solidFill>
              </a:rPr>
              <a:t>Goals and strategic planning</a:t>
            </a:r>
          </a:p>
          <a:p>
            <a:r>
              <a:rPr lang="en-US" b="1" dirty="0">
                <a:solidFill>
                  <a:srgbClr val="252525"/>
                </a:solidFill>
              </a:rPr>
              <a:t>W</a:t>
            </a:r>
            <a:r>
              <a:rPr lang="en-US" b="1" i="0" dirty="0">
                <a:solidFill>
                  <a:srgbClr val="252525"/>
                </a:solidFill>
                <a:effectLst/>
              </a:rPr>
              <a:t>e recommend being specific about your organization’s mission, action steps, and results)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4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D669-8133-7D6B-906D-E8D823C7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the connection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7376-1B34-A364-8CC5-1C8B8103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52525"/>
                </a:solidFill>
                <a:effectLst/>
              </a:rPr>
              <a:t>Upcoming touchpoint opportunities. Invite them to reach out to talk more 1:1. Let them know when you’ll be interacting with them again (summer plant tours, fall activities, coffee chats, DPT, etc.)</a:t>
            </a:r>
          </a:p>
          <a:p>
            <a:r>
              <a:rPr lang="en-US" dirty="0">
                <a:solidFill>
                  <a:srgbClr val="252525"/>
                </a:solidFill>
              </a:rPr>
              <a:t>Will you be offering virtual coffee chats/info sessions in the summer?</a:t>
            </a:r>
            <a:endParaRPr lang="en-US" dirty="0"/>
          </a:p>
          <a:p>
            <a:r>
              <a:rPr lang="en-US" dirty="0"/>
              <a:t>Will you be providing on-campus coffee chats in the fall?</a:t>
            </a:r>
          </a:p>
          <a:p>
            <a:r>
              <a:rPr lang="en-US" dirty="0"/>
              <a:t>Will you be attending the fall OC meeting reception?</a:t>
            </a:r>
          </a:p>
          <a:p>
            <a:r>
              <a:rPr lang="en-US" dirty="0"/>
              <a:t>Are you participating in DPT?</a:t>
            </a:r>
          </a:p>
          <a:p>
            <a:r>
              <a:rPr lang="en-US"/>
              <a:t>Can students reach out to you directly to talk about career pathways?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086A-C4F1-DD99-5DD2-641A4B18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02F0-E869-1FDB-FE72-CAA118735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3:05 – 3:10pm ET- Brief Introductions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3:10 – 3:35pm ET- Company #1 Presentation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3:35 – 4:00pm ET- Company #2 Presentation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4:00 – 4:25pm ET- Company #3 Presentation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4:25 – 4:30pm ET- Wrap up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4:30 – 5:00pm ET- Break and transit time to reception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5:00 – 6:00pm ET- Reception</a:t>
            </a:r>
          </a:p>
          <a:p>
            <a:pPr marL="0" indent="0">
              <a:buNone/>
            </a:pPr>
            <a:endParaRPr lang="en-US" b="0" i="0" dirty="0">
              <a:solidFill>
                <a:srgbClr val="252525"/>
              </a:solidFill>
              <a:effectLst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52525"/>
                </a:solidFill>
                <a:effectLst/>
              </a:rPr>
              <a:t>On weeks when less than three partners are presenting, we will end early and there will be a longer break between the presentation session and reception.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0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8F5B-C7A8-B206-7356-5F47AAC6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221D-24AC-3DBD-E20D-C96B1DA88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Current LGO interns</a:t>
            </a:r>
          </a:p>
          <a:p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LGO Alums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LGO internship and recruiting main points of contact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Current or past internship supervisors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Line Managers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Executives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HR &amp; Recruiting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180233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8E22-93C9-C525-1F26-FD055E7A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recommendations for content*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BD877-CF4A-2A2F-2C7E-100B89D4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52525"/>
                </a:solidFill>
                <a:effectLst/>
              </a:rPr>
              <a:t>Past, current, and potential LGO internship project topics- students will be contemplating internships (interviewing in October for Feb-start internships and Jan/Feb for June-starts)</a:t>
            </a:r>
          </a:p>
          <a:p>
            <a:pPr lvl="1"/>
            <a:r>
              <a:rPr lang="en-US" sz="2300" dirty="0">
                <a:solidFill>
                  <a:srgbClr val="252525"/>
                </a:solidFill>
              </a:rPr>
              <a:t>Are you offering internships this year? What kind? How many?</a:t>
            </a:r>
          </a:p>
          <a:p>
            <a:pPr lvl="1"/>
            <a:r>
              <a:rPr lang="en-US" sz="2300" dirty="0">
                <a:solidFill>
                  <a:srgbClr val="252525"/>
                </a:solidFill>
              </a:rPr>
              <a:t>Are there constraints for international or sponsored students?</a:t>
            </a:r>
          </a:p>
          <a:p>
            <a:pPr lvl="1"/>
            <a:r>
              <a:rPr lang="en-US" sz="2300" dirty="0">
                <a:solidFill>
                  <a:srgbClr val="252525"/>
                </a:solidFill>
              </a:rPr>
              <a:t>Any engineering major requirements?</a:t>
            </a:r>
            <a:endParaRPr lang="en-US" sz="2300" b="0" i="0" dirty="0">
              <a:solidFill>
                <a:srgbClr val="252525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52525"/>
                </a:solidFill>
                <a:effectLst/>
              </a:rPr>
              <a:t>Alum career progression within your organization (include engineering major/background)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52525"/>
                </a:solidFill>
                <a:effectLst/>
              </a:rPr>
              <a:t>Career and internship opportunities for international students </a:t>
            </a:r>
          </a:p>
          <a:p>
            <a:pPr lvl="1"/>
            <a:r>
              <a:rPr lang="en-US" sz="2300" dirty="0">
                <a:solidFill>
                  <a:srgbClr val="252525"/>
                </a:solidFill>
              </a:rPr>
              <a:t>P</a:t>
            </a:r>
            <a:r>
              <a:rPr lang="en-US" sz="2300" b="0" i="0" dirty="0">
                <a:solidFill>
                  <a:srgbClr val="252525"/>
                </a:solidFill>
                <a:effectLst/>
              </a:rPr>
              <a:t>lease be as explicit as you can, context is helpful if there are constraints</a:t>
            </a:r>
          </a:p>
          <a:p>
            <a:pPr lvl="1"/>
            <a:r>
              <a:rPr lang="en-US" sz="2300" b="0" i="0" dirty="0">
                <a:solidFill>
                  <a:srgbClr val="252525"/>
                </a:solidFill>
                <a:effectLst/>
              </a:rPr>
              <a:t>Who international students should reach out to re: careers/roles for which they are eligible, particularly in the 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52525"/>
                </a:solidFill>
                <a:effectLst/>
              </a:rPr>
              <a:t>Career roadmaps and rotational/leadership development program within your company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52525"/>
                </a:solidFill>
                <a:effectLst/>
              </a:rPr>
              <a:t>DEI (we recommend being specific about your organization’s mission, action steps, and results)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52525"/>
                </a:solidFill>
                <a:effectLst/>
              </a:rPr>
              <a:t>Sustainability (mission, action steps, and results)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52525"/>
                </a:solidFill>
                <a:effectLst/>
              </a:rPr>
              <a:t>Upcoming engagement opportunities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B1466-8A39-57CF-D03A-E2D0CF46B80C}"/>
              </a:ext>
            </a:extLst>
          </p:cNvPr>
          <p:cNvSpPr txBox="1"/>
          <p:nvPr/>
        </p:nvSpPr>
        <p:spPr>
          <a:xfrm>
            <a:off x="709863" y="6436895"/>
            <a:ext cx="159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*see slides that follow for explicit recommendations in these areas</a:t>
            </a:r>
          </a:p>
        </p:txBody>
      </p:sp>
    </p:spTree>
    <p:extLst>
      <p:ext uri="{BB962C8B-B14F-4D97-AF65-F5344CB8AC3E}">
        <p14:creationId xmlns:p14="http://schemas.microsoft.com/office/powerpoint/2010/main" val="128680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6A05-7E5F-2F14-78F8-69185F7D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recommendations we hope will be helpful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DE50-A9A8-D365-24E5-868A0F826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Introduce your team</a:t>
            </a:r>
          </a:p>
          <a:p>
            <a:r>
              <a:rPr lang="en-US" dirty="0"/>
              <a:t>Overview of your organization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Careers</a:t>
            </a:r>
          </a:p>
          <a:p>
            <a:r>
              <a:rPr lang="en-US" dirty="0"/>
              <a:t>International students</a:t>
            </a:r>
          </a:p>
          <a:p>
            <a:r>
              <a:rPr lang="en-US" dirty="0"/>
              <a:t>Alum</a:t>
            </a:r>
          </a:p>
          <a:p>
            <a:r>
              <a:rPr lang="en-US" dirty="0"/>
              <a:t>What sets you apart</a:t>
            </a:r>
          </a:p>
          <a:p>
            <a:r>
              <a:rPr lang="en-US" dirty="0"/>
              <a:t>Connecting with students / Why LGO?</a:t>
            </a:r>
          </a:p>
          <a:p>
            <a:r>
              <a:rPr lang="en-US" dirty="0"/>
              <a:t>DEI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Keep the connection going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0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AD2A-F1DC-4606-BE00-1E6DCA1D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6F6C-272B-D6EE-02A4-08E5987CF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each of you as people beyond work (family, hobbies, etc.)</a:t>
            </a:r>
            <a:endParaRPr lang="en-US" b="0" i="0" dirty="0">
              <a:solidFill>
                <a:srgbClr val="252525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4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D9D7-B303-32CE-A323-BDF94823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7E7A-87D4-806D-A55E-DD480FBE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99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Leadership principles, mission, vision, values statements</a:t>
            </a:r>
          </a:p>
          <a:p>
            <a:r>
              <a:rPr lang="en-US" dirty="0"/>
              <a:t>Locations</a:t>
            </a:r>
          </a:p>
          <a:p>
            <a:r>
              <a:rPr lang="en-US" dirty="0"/>
              <a:t>Company culture</a:t>
            </a:r>
          </a:p>
          <a:p>
            <a:r>
              <a:rPr lang="en-US" dirty="0"/>
              <a:t>Business operations, structure, divisions, products/production, impact, core functions, jobs, sales, investment track record, performance, contributions to the industry, emerging initiatives/the future, etc.</a:t>
            </a:r>
          </a:p>
          <a:p>
            <a:r>
              <a:rPr lang="en-US" dirty="0"/>
              <a:t>Career opportunities for different engineering disciplines</a:t>
            </a:r>
          </a:p>
          <a:p>
            <a:r>
              <a:rPr lang="en-US" dirty="0"/>
              <a:t>Video of factory, work being done</a:t>
            </a:r>
          </a:p>
          <a:p>
            <a:r>
              <a:rPr lang="en-US" dirty="0"/>
              <a:t>Portfolio companies (if applies)</a:t>
            </a:r>
          </a:p>
          <a:p>
            <a:r>
              <a:rPr lang="en-US" dirty="0"/>
              <a:t>What sets you apart</a:t>
            </a:r>
          </a:p>
          <a:p>
            <a:r>
              <a:rPr lang="en-US" dirty="0"/>
              <a:t>Cool photos of folks working, DPT visits, etc.</a:t>
            </a:r>
          </a:p>
        </p:txBody>
      </p:sp>
    </p:spTree>
    <p:extLst>
      <p:ext uri="{BB962C8B-B14F-4D97-AF65-F5344CB8AC3E}">
        <p14:creationId xmlns:p14="http://schemas.microsoft.com/office/powerpoint/2010/main" val="95363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5C7-E838-EA92-669F-7389AB2B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B9CA1-587A-6628-58D5-6B8CF76F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</a:rPr>
              <a:t>Past, current, and potential LGO internship project topics- students will be contemplating internships (interviewing in October for Feb-start internships and Jan/Feb for June-starts)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Are internships offered? What kind? How many?</a:t>
            </a:r>
            <a:endParaRPr lang="en-US" b="0" i="0" dirty="0">
              <a:solidFill>
                <a:srgbClr val="252525"/>
              </a:solidFill>
              <a:effectLst/>
            </a:endParaRPr>
          </a:p>
          <a:p>
            <a:r>
              <a:rPr lang="en-US" b="1" dirty="0"/>
              <a:t>Include current interns in presentation if you can. Include photos with project title, etc. of resent or current interns.</a:t>
            </a:r>
          </a:p>
          <a:p>
            <a:r>
              <a:rPr lang="en-US" dirty="0"/>
              <a:t>Brief presentations by interns on projects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Number of internships since started LGO</a:t>
            </a:r>
          </a:p>
          <a:p>
            <a:r>
              <a:rPr lang="en-US" dirty="0"/>
              <a:t>Highlight folks who accepted offer after internship</a:t>
            </a:r>
          </a:p>
          <a:p>
            <a:r>
              <a:rPr lang="en-US" dirty="0"/>
              <a:t>What problems were solved *students want to know the impact they will have*</a:t>
            </a:r>
          </a:p>
          <a:p>
            <a:r>
              <a:rPr lang="en-US" dirty="0"/>
              <a:t>Upcoming 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260916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5A52-D218-40B0-15B1-1AD8708B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6CDA-86A1-9BC6-9655-16A20C41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Fulltime career opportunities and pathways</a:t>
            </a:r>
          </a:p>
          <a:p>
            <a:r>
              <a:rPr lang="en-US" dirty="0"/>
              <a:t>What sets you apart</a:t>
            </a:r>
          </a:p>
          <a:p>
            <a:r>
              <a:rPr lang="en-US" dirty="0">
                <a:solidFill>
                  <a:srgbClr val="252525"/>
                </a:solidFill>
              </a:rPr>
              <a:t>R</a:t>
            </a:r>
            <a:r>
              <a:rPr lang="en-US" b="0" i="0" dirty="0">
                <a:solidFill>
                  <a:srgbClr val="252525"/>
                </a:solidFill>
                <a:effectLst/>
              </a:rPr>
              <a:t>otational/leadership development program (if applies)</a:t>
            </a:r>
            <a:endParaRPr lang="en-US" b="0" i="0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252525"/>
                </a:solidFill>
              </a:rPr>
              <a:t>Ty</a:t>
            </a:r>
            <a:r>
              <a:rPr lang="en-US" b="0" i="0" dirty="0">
                <a:solidFill>
                  <a:srgbClr val="252525"/>
                </a:solidFill>
                <a:effectLst/>
              </a:rPr>
              <a:t>pical career progression</a:t>
            </a:r>
            <a:endParaRPr lang="en-US" b="0" i="0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5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1136</Words>
  <Application>Microsoft Macintosh PowerPoint</Application>
  <PresentationFormat>Widescreen</PresentationFormat>
  <Paragraphs>131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Theme</vt:lpstr>
      <vt:lpstr> LGO Summer Partner Introduction Series- Presentation Template </vt:lpstr>
      <vt:lpstr>Typical Agenda</vt:lpstr>
      <vt:lpstr>Recommended participants</vt:lpstr>
      <vt:lpstr>Top recommendations for content*</vt:lpstr>
      <vt:lpstr>Additional recommendations we hope will be helpful</vt:lpstr>
      <vt:lpstr>Introduce your team</vt:lpstr>
      <vt:lpstr>About your organization</vt:lpstr>
      <vt:lpstr>Internships</vt:lpstr>
      <vt:lpstr>Careers</vt:lpstr>
      <vt:lpstr>International students</vt:lpstr>
      <vt:lpstr>Alum</vt:lpstr>
      <vt:lpstr>What sets you apart</vt:lpstr>
      <vt:lpstr>Connecting with the students / Why LGO?</vt:lpstr>
      <vt:lpstr>Diversity, Equity, Inclusion, Belonging, Access</vt:lpstr>
      <vt:lpstr>Sustainability</vt:lpstr>
      <vt:lpstr>Keeping the connection going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LGO Summer Partner Introduction Series</dc:title>
  <dc:creator>Amy Levin</dc:creator>
  <cp:lastModifiedBy>Amy Levin</cp:lastModifiedBy>
  <cp:revision>39</cp:revision>
  <dcterms:created xsi:type="dcterms:W3CDTF">2023-02-22T17:57:38Z</dcterms:created>
  <dcterms:modified xsi:type="dcterms:W3CDTF">2023-08-03T13:53:49Z</dcterms:modified>
</cp:coreProperties>
</file>